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318" r:id="rId2"/>
    <p:sldId id="319" r:id="rId3"/>
    <p:sldId id="323" r:id="rId4"/>
    <p:sldId id="325" r:id="rId5"/>
    <p:sldId id="326" r:id="rId6"/>
    <p:sldId id="327" r:id="rId7"/>
    <p:sldId id="328" r:id="rId8"/>
    <p:sldId id="329" r:id="rId9"/>
    <p:sldId id="330" r:id="rId10"/>
    <p:sldId id="331" r:id="rId11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ensio, Claudia" initials="CA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7E8"/>
    <a:srgbClr val="DDDFF1"/>
    <a:srgbClr val="DFEAEF"/>
    <a:srgbClr val="DEE2F0"/>
    <a:srgbClr val="DEE1F0"/>
    <a:srgbClr val="E3DBCF"/>
    <a:srgbClr val="DDD3C1"/>
    <a:srgbClr val="DCDAC2"/>
    <a:srgbClr val="E5E3D1"/>
    <a:srgbClr val="EA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4639" autoAdjust="0"/>
  </p:normalViewPr>
  <p:slideViewPr>
    <p:cSldViewPr>
      <p:cViewPr varScale="1">
        <p:scale>
          <a:sx n="145" d="100"/>
          <a:sy n="145" d="100"/>
        </p:scale>
        <p:origin x="906" y="120"/>
      </p:cViewPr>
      <p:guideLst>
        <p:guide orient="horz" pos="44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284EA-E033-4942-9150-B4642236230F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5429A-F862-47BF-996A-16987BC05F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25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44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57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0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82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61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259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79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76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41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0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17EA0-E17F-4D3D-82A8-4A160C07E9B6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30.06.2026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37A12-8CDA-4AB7-9A2C-8FEFA5D4F5FF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558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199609" y="51470"/>
            <a:ext cx="2944391" cy="6334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D5A8D895-3B52-4860-97C6-F0907C4C3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856341"/>
            <a:ext cx="5038068" cy="430769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91" y="684942"/>
            <a:ext cx="3312368" cy="4047048"/>
          </a:xfrm>
        </p:spPr>
        <p:txBody>
          <a:bodyPr>
            <a:normAutofit/>
          </a:bodyPr>
          <a:lstStyle/>
          <a:p>
            <a:pPr marL="180975" algn="l"/>
            <a:r>
              <a:rPr lang="de-DE" sz="2800" b="1" dirty="0" err="1"/>
              <a:t>Strascheg</a:t>
            </a:r>
            <a:br>
              <a:rPr lang="de-DE" sz="2800" b="1" dirty="0"/>
            </a:br>
            <a:r>
              <a:rPr lang="de-DE" sz="2800" b="1" dirty="0"/>
              <a:t>AWARD</a:t>
            </a:r>
            <a:br>
              <a:rPr lang="de-DE" sz="2800" b="1" dirty="0"/>
            </a:br>
            <a:r>
              <a:rPr lang="de-DE" sz="1800" b="1" dirty="0"/>
              <a:t>Ideenwettbewerb</a:t>
            </a:r>
            <a:br>
              <a:rPr lang="de-DE" sz="1800" b="1" dirty="0"/>
            </a:br>
            <a:r>
              <a:rPr lang="de-DE" sz="1800" b="1" dirty="0"/>
              <a:t>an der HDBW</a:t>
            </a:r>
            <a:br>
              <a:rPr lang="de-DE" sz="1800" b="1" dirty="0"/>
            </a:br>
            <a:br>
              <a:rPr lang="de-DE" sz="1800" b="1" dirty="0"/>
            </a:br>
            <a:br>
              <a:rPr lang="de-DE" sz="1800" b="1" dirty="0"/>
            </a:br>
            <a:r>
              <a:rPr lang="de-DE" sz="1800" b="1" dirty="0"/>
              <a:t>Template für das</a:t>
            </a:r>
            <a:br>
              <a:rPr lang="de-DE" sz="1800" b="1" dirty="0"/>
            </a:br>
            <a:r>
              <a:rPr lang="de-DE" sz="1800" b="1" dirty="0"/>
              <a:t>Read Deck</a:t>
            </a:r>
            <a:br>
              <a:rPr lang="de-DE" sz="1800" b="1" dirty="0"/>
            </a:br>
            <a:br>
              <a:rPr lang="de-DE" sz="1800" b="1" dirty="0"/>
            </a:b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211540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Wettbewerb, Chancen und Risiken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Wie gestalten wir Wachstum und Skalierung?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Wie besteht unser Business, wenn es erfolgreich ist und sich im Wettbewerb bewähren muss ? 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Welche Chancen und Risiken sehen wir für unser </a:t>
            </a:r>
            <a:r>
              <a:rPr lang="de-DE" sz="1600" dirty="0" err="1"/>
              <a:t>Geschäf</a:t>
            </a:r>
            <a:r>
              <a:rPr lang="de-DE" sz="1600" dirty="0"/>
              <a:t> und wie begegnen wir ihnen?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0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Allgemeine Informationen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Die Präsentation muss für sich alleinstehend aussagekräftig und verständlich sein </a:t>
            </a:r>
            <a:br>
              <a:rPr lang="de-DE" sz="1600" dirty="0"/>
            </a:br>
            <a:r>
              <a:rPr lang="de-DE" sz="1600" dirty="0"/>
              <a:t>(„Read Deck“)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Zur Bewerbung ist der Lebenslauf der Teammitglieder als weitere Unterlage erforderlich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Alle Angaben werden vertraulich behandelt und nicht an Dritte weitergegeben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Visualisierungen mit Grafiken, Diagrammen und Tabellen sowie entsprechende Quellennachweise sind wünschenswert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66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Aufbau eines Read Deck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Inhalte und Gliederungsvorschlag (maximal 12 </a:t>
            </a:r>
            <a:r>
              <a:rPr lang="de-DE" sz="1600" dirty="0" err="1"/>
              <a:t>Slides</a:t>
            </a:r>
            <a:r>
              <a:rPr lang="de-DE" sz="1600" dirty="0"/>
              <a:t>)</a:t>
            </a:r>
          </a:p>
          <a:p>
            <a:pPr marL="815975" lvl="2" indent="-285750">
              <a:spcBef>
                <a:spcPts val="12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Thema und Zusammenfassung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Realer Kunden-Bedarf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Glaubwürdige Lösung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Schlüssiges Business Model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Machbare Umsetzung (Manpower, Finanzierung, Time </a:t>
            </a:r>
            <a:r>
              <a:rPr lang="de-DE" sz="1600" dirty="0" err="1"/>
              <a:t>to</a:t>
            </a:r>
            <a:r>
              <a:rPr lang="de-DE" sz="1600" dirty="0"/>
              <a:t> Market)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Wettbewerbsposition, Chancen und Risiken</a:t>
            </a:r>
          </a:p>
          <a:p>
            <a:pPr marL="815975" lvl="2" indent="-285750">
              <a:spcBef>
                <a:spcPts val="600"/>
              </a:spcBef>
              <a:buFont typeface="Symbol" panose="05050102010706020507" pitchFamily="18" charset="2"/>
              <a:buChar char="-"/>
              <a:tabLst>
                <a:tab pos="358775" algn="l"/>
              </a:tabLst>
            </a:pPr>
            <a:r>
              <a:rPr lang="de-DE" sz="1600" dirty="0"/>
              <a:t>Weitere Informationen &amp; Sonstiges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5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Titelseite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Name des Konzeptes / Projektes und Logo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Bild (z.B. Produkt, Service, Problem </a:t>
            </a:r>
            <a:r>
              <a:rPr lang="de-DE" sz="1600" dirty="0" err="1"/>
              <a:t>etc</a:t>
            </a:r>
            <a:r>
              <a:rPr lang="de-DE" sz="1600" dirty="0"/>
              <a:t>)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Claim (Zusammenfassung der Idee in einem einzigen, erklärenden Satz).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6EEA41E-07FE-456E-92D9-B086B50A6B5C}"/>
              </a:ext>
            </a:extLst>
          </p:cNvPr>
          <p:cNvSpPr txBox="1"/>
          <p:nvPr/>
        </p:nvSpPr>
        <p:spPr>
          <a:xfrm>
            <a:off x="467544" y="2931790"/>
            <a:ext cx="698477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025" lvl="1" algn="ctr">
              <a:spcBef>
                <a:spcPts val="600"/>
              </a:spcBef>
              <a:tabLst>
                <a:tab pos="358775" algn="l"/>
              </a:tabLst>
            </a:pPr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&lt;Name des Projektes&gt;</a:t>
            </a:r>
          </a:p>
          <a:p>
            <a:pPr marL="73025" lvl="1" algn="ctr">
              <a:spcBef>
                <a:spcPts val="600"/>
              </a:spcBef>
              <a:tabLst>
                <a:tab pos="358775" algn="l"/>
              </a:tabLst>
            </a:pPr>
            <a:r>
              <a:rPr lang="de-DE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ist</a:t>
            </a:r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&lt;Definiertes Produkt/Service&gt;</a:t>
            </a:r>
          </a:p>
          <a:p>
            <a:pPr marL="73025" lvl="1" algn="ctr">
              <a:spcBef>
                <a:spcPts val="600"/>
              </a:spcBef>
              <a:tabLst>
                <a:tab pos="358775" algn="l"/>
              </a:tabLst>
            </a:pPr>
            <a:r>
              <a:rPr lang="de-DE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zur </a:t>
            </a:r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&lt;Lösung eines Problems&gt;</a:t>
            </a:r>
          </a:p>
          <a:p>
            <a:pPr marL="73025" lvl="1" algn="ctr">
              <a:spcBef>
                <a:spcPts val="600"/>
              </a:spcBef>
              <a:tabLst>
                <a:tab pos="358775" algn="l"/>
              </a:tabLst>
            </a:pPr>
            <a:r>
              <a:rPr lang="de-DE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für</a:t>
            </a:r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&lt;Zielgruppe&gt;</a:t>
            </a:r>
          </a:p>
        </p:txBody>
      </p:sp>
    </p:spTree>
    <p:extLst>
      <p:ext uri="{BB962C8B-B14F-4D97-AF65-F5344CB8AC3E}">
        <p14:creationId xmlns:p14="http://schemas.microsoft.com/office/powerpoint/2010/main" val="51261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Thema &amp; </a:t>
            </a:r>
            <a:r>
              <a:rPr lang="de-DE" sz="2400" b="1" dirty="0" err="1"/>
              <a:t>Zusamenfassung</a:t>
            </a:r>
            <a:endParaRPr lang="de-DE" sz="2400" b="1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Überblick als „</a:t>
            </a:r>
            <a:r>
              <a:rPr lang="de-DE" sz="1600" dirty="0" err="1"/>
              <a:t>One</a:t>
            </a:r>
            <a:r>
              <a:rPr lang="de-DE" sz="1600" dirty="0"/>
              <a:t>-Pager“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14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Kunden-Bedarf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Tatsächliches Problem von B2B oder B2C Kunden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Zielgruppe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Zahlungsbereitschaft (und Fähigkeit zu Zahlen)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4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Glaubwürdige Lösung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Was ist das Produkt bzw. der Service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Realistische Technologie (Entwicklungsstand?, Prototyp?, IP? ..)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Einfach genug zu verstehen und zu nutzen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Was ist der Markt (</a:t>
            </a:r>
            <a:r>
              <a:rPr lang="de-DE" sz="1600" dirty="0" err="1"/>
              <a:t>Segement</a:t>
            </a:r>
            <a:r>
              <a:rPr lang="de-DE" sz="1600" dirty="0"/>
              <a:t>, Größe, Kennzahlen, Besonderheiten)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Warum entscheiden sich Kunden für uns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32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Schlüssiges Business Model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Was tut unser Business, um die Lösung bereitzustellen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Was beziehen wir von Partnern und Lieferanten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Wie wird das verkauft und abgerechnet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Wie steuern wir das Ganze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0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0A4-0C59-DC5D-A9C1-065F10F5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6D3CE-8116-F533-D960-6A085A4A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7574"/>
          </a:xfrm>
        </p:spPr>
        <p:txBody>
          <a:bodyPr>
            <a:normAutofit/>
          </a:bodyPr>
          <a:lstStyle/>
          <a:p>
            <a:pPr marL="180975" algn="l"/>
            <a:r>
              <a:rPr lang="de-DE" sz="2400" b="1" dirty="0"/>
              <a:t>Machbare Umsetzung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CDFA02-8DFB-DD16-A962-10A7437289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60" r="2644" b="41805"/>
          <a:stretch/>
        </p:blipFill>
        <p:spPr>
          <a:xfrm>
            <a:off x="6732240" y="123478"/>
            <a:ext cx="2376264" cy="5112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softEdge rad="0"/>
          </a:effectLst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6430E31-8670-4E78-B073-EFFD87D93087}"/>
              </a:ext>
            </a:extLst>
          </p:cNvPr>
          <p:cNvSpPr txBox="1"/>
          <p:nvPr/>
        </p:nvSpPr>
        <p:spPr>
          <a:xfrm>
            <a:off x="35496" y="1347614"/>
            <a:ext cx="885698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Woher kommen das </a:t>
            </a:r>
            <a:r>
              <a:rPr lang="de-DE" sz="1600" dirty="0" err="1"/>
              <a:t>Know-How</a:t>
            </a:r>
            <a:r>
              <a:rPr lang="de-DE" sz="1600" dirty="0"/>
              <a:t> und die Manpower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In welchen Schritten mit welchen Meilensteinen erfolgt die Umsetzung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de-DE" sz="1600" dirty="0"/>
              <a:t>Wie kann das finanziert werden</a:t>
            </a:r>
          </a:p>
          <a:p>
            <a:pPr marL="358775" lvl="1" indent="-28575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8775" algn="l"/>
              </a:tabLst>
            </a:pPr>
            <a:endParaRPr lang="de-DE" sz="16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FD3A88-8619-43E3-BCC2-FFE2190702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303" y="51470"/>
            <a:ext cx="7579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59269"/>
      </p:ext>
    </p:extLst>
  </p:cSld>
  <p:clrMapOvr>
    <a:masterClrMapping/>
  </p:clrMapOvr>
</p:sld>
</file>

<file path=ppt/theme/theme1.xml><?xml version="1.0" encoding="utf-8"?>
<a:theme xmlns:a="http://schemas.openxmlformats.org/drawingml/2006/main" name="3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Bildschirmpräsentation (16:9)</PresentationFormat>
  <Paragraphs>48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3_Larissa</vt:lpstr>
      <vt:lpstr>Strascheg AWARD Ideenwettbewerb an der HDBW   Template für das Read Deck  </vt:lpstr>
      <vt:lpstr>Allgemeine Informationen</vt:lpstr>
      <vt:lpstr>Aufbau eines Read Deck</vt:lpstr>
      <vt:lpstr>Titelseite</vt:lpstr>
      <vt:lpstr>Thema &amp; Zusamenfassung</vt:lpstr>
      <vt:lpstr>Kunden-Bedarf</vt:lpstr>
      <vt:lpstr>Glaubwürdige Lösung</vt:lpstr>
      <vt:lpstr>Schlüssiges Business Model</vt:lpstr>
      <vt:lpstr>Machbare Umsetzung</vt:lpstr>
      <vt:lpstr>Wettbewerb, Chancen und Risiken</vt:lpstr>
    </vt:vector>
  </TitlesOfParts>
  <Company>bbw Gruppe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Asensio, Claudia</dc:creator>
  <cp:lastModifiedBy>Jacoby, Jost</cp:lastModifiedBy>
  <cp:revision>276</cp:revision>
  <dcterms:created xsi:type="dcterms:W3CDTF">2017-06-16T10:06:11Z</dcterms:created>
  <dcterms:modified xsi:type="dcterms:W3CDTF">2026-06-30T10:24:37Z</dcterms:modified>
</cp:coreProperties>
</file>